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017" r:id="rId3"/>
    <p:sldId id="1027" r:id="rId4"/>
    <p:sldId id="1033" r:id="rId5"/>
    <p:sldId id="1028" r:id="rId6"/>
    <p:sldId id="1029" r:id="rId7"/>
    <p:sldId id="1036" r:id="rId8"/>
    <p:sldId id="1018" r:id="rId9"/>
    <p:sldId id="103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56008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选择与所听内容相符的图片。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4486275" algn="l"/>
                <a:tab pos="7358063" algn="l"/>
              </a:tabLst>
            </a:pPr>
            <a:r>
              <a:rPr lang="zh-CN" altLang="zh-CN"/>
              <a:t>（　　）</a:t>
            </a:r>
            <a:r>
              <a:rPr lang="en-US" altLang="zh-CN"/>
              <a:t>1.A.	B.	C.</a:t>
            </a:r>
            <a:endParaRPr lang="zh-CN" altLang="zh-CN"/>
          </a:p>
        </p:txBody>
      </p:sp>
      <p:pic>
        <p:nvPicPr>
          <p:cNvPr id="3" name="ef239.jpg" descr="id:21474939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2134429"/>
            <a:ext cx="1835150" cy="1718945"/>
          </a:xfrm>
          <a:prstGeom prst="rect">
            <a:avLst/>
          </a:prstGeom>
        </p:spPr>
      </p:pic>
      <p:pic>
        <p:nvPicPr>
          <p:cNvPr id="4" name="ef239a.jpg" descr="id:21474939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78498" y="2132856"/>
            <a:ext cx="1660525" cy="1718945"/>
          </a:xfrm>
          <a:prstGeom prst="rect">
            <a:avLst/>
          </a:prstGeom>
        </p:spPr>
      </p:pic>
      <p:pic>
        <p:nvPicPr>
          <p:cNvPr id="6" name="ef239b.jpg" descr="id:21474939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327454" y="2132856"/>
            <a:ext cx="1900555" cy="171894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17FBFA00-6DCC-FA57-88D5-ABC37799339F}"/>
              </a:ext>
            </a:extLst>
          </p:cNvPr>
          <p:cNvSpPr txBox="1"/>
          <p:nvPr/>
        </p:nvSpPr>
        <p:spPr>
          <a:xfrm>
            <a:off x="641418" y="3782007"/>
            <a:ext cx="6093068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hangingPunct="0">
              <a:lnSpc>
                <a:spcPct val="150000"/>
              </a:lnSpc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are you doing?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50000"/>
              </a:lnSpc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making a dragon kite.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C82852B-7AA8-40F0-560E-A856812FE561}"/>
              </a:ext>
            </a:extLst>
          </p:cNvPr>
          <p:cNvSpPr txBox="1"/>
          <p:nvPr/>
        </p:nvSpPr>
        <p:spPr>
          <a:xfrm>
            <a:off x="952658" y="2106480"/>
            <a:ext cx="5304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A801CA47-3E72-78A3-1E20-D428FD0DC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65684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4391025" algn="l"/>
                <a:tab pos="7177088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	B.	C.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240.jpg" descr="id:21474939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1691026"/>
            <a:ext cx="1872208" cy="1492803"/>
          </a:xfrm>
          <a:prstGeom prst="rect">
            <a:avLst/>
          </a:prstGeom>
        </p:spPr>
      </p:pic>
      <p:pic>
        <p:nvPicPr>
          <p:cNvPr id="4" name="ef240a.jpg" descr="id:21474939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97404" y="1694194"/>
            <a:ext cx="2130173" cy="1489635"/>
          </a:xfrm>
          <a:prstGeom prst="rect">
            <a:avLst/>
          </a:prstGeom>
        </p:spPr>
      </p:pic>
      <p:pic>
        <p:nvPicPr>
          <p:cNvPr id="6" name="ef240b.jpg" descr="id:214749398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327454" y="1577954"/>
            <a:ext cx="2265045" cy="1718945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63A5B595-5B9C-5C2F-B78A-8DA14D9B60DD}"/>
              </a:ext>
            </a:extLst>
          </p:cNvPr>
          <p:cNvSpPr txBox="1"/>
          <p:nvPr/>
        </p:nvSpPr>
        <p:spPr>
          <a:xfrm>
            <a:off x="614206" y="3469488"/>
            <a:ext cx="7137184" cy="13031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hangingPunct="0">
              <a:lnSpc>
                <a:spcPct val="150000"/>
              </a:lnSpc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pandas like fish?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50000"/>
              </a:lnSpc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think so.Pandas like bamboo.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F1DB13F-DD2E-C78F-5D72-16F209209BF4}"/>
              </a:ext>
            </a:extLst>
          </p:cNvPr>
          <p:cNvSpPr txBox="1"/>
          <p:nvPr/>
        </p:nvSpPr>
        <p:spPr>
          <a:xfrm>
            <a:off x="988975" y="1532165"/>
            <a:ext cx="3956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82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25CEB8-A7F4-B5A9-720C-BFCD3B5828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804C0619-1ADD-98F6-DC65-7FABF7389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465311"/>
            <a:ext cx="11485848" cy="65684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4391025" algn="l"/>
                <a:tab pos="7177088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	B.	C.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ef241.jpg" descr="id:2147493995;FounderCES">
            <a:extLst>
              <a:ext uri="{FF2B5EF4-FFF2-40B4-BE49-F238E27FC236}">
                <a16:creationId xmlns:a16="http://schemas.microsoft.com/office/drawing/2014/main" id="{CB4D8860-6610-AB8F-959A-072AC82660B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1656849"/>
            <a:ext cx="1045210" cy="1718945"/>
          </a:xfrm>
          <a:prstGeom prst="rect">
            <a:avLst/>
          </a:prstGeom>
        </p:spPr>
      </p:pic>
      <p:pic>
        <p:nvPicPr>
          <p:cNvPr id="8" name="ef241a.jpg" descr="id:2147494002;FounderCES">
            <a:extLst>
              <a:ext uri="{FF2B5EF4-FFF2-40B4-BE49-F238E27FC236}">
                <a16:creationId xmlns:a16="http://schemas.microsoft.com/office/drawing/2014/main" id="{DF3E033A-55A9-3EF3-C34B-1C126EF031F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394529" y="1656848"/>
            <a:ext cx="1627505" cy="1718945"/>
          </a:xfrm>
          <a:prstGeom prst="rect">
            <a:avLst/>
          </a:prstGeom>
        </p:spPr>
      </p:pic>
      <p:pic>
        <p:nvPicPr>
          <p:cNvPr id="9" name="ef241b.jpg" descr="id:2147494009;FounderCES">
            <a:extLst>
              <a:ext uri="{FF2B5EF4-FFF2-40B4-BE49-F238E27FC236}">
                <a16:creationId xmlns:a16="http://schemas.microsoft.com/office/drawing/2014/main" id="{E7AB56A3-2D7D-8784-A8A4-C3F2560EE4F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8255446" y="1656848"/>
            <a:ext cx="2159635" cy="1718945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4FC7D5C1-3A2E-E090-7FD9-0F1800D9ED0C}"/>
              </a:ext>
            </a:extLst>
          </p:cNvPr>
          <p:cNvSpPr txBox="1">
            <a:spLocks/>
          </p:cNvSpPr>
          <p:nvPr/>
        </p:nvSpPr>
        <p:spPr bwMode="auto">
          <a:xfrm>
            <a:off x="586022" y="3421967"/>
            <a:ext cx="11260680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he like playing the piano?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No.He likes playing the flute.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748060D-8A87-0F1C-2733-F01D050DC6CB}"/>
              </a:ext>
            </a:extLst>
          </p:cNvPr>
          <p:cNvSpPr txBox="1"/>
          <p:nvPr/>
        </p:nvSpPr>
        <p:spPr>
          <a:xfrm>
            <a:off x="956262" y="1590145"/>
            <a:ext cx="458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9109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740A7-D8A5-8164-6C9E-EF4146CDD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E5B04563-722B-62B0-697C-5387C7901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09948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2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612555C9-FD0D-0909-3C2E-21E24CFE634A}"/>
              </a:ext>
            </a:extLst>
          </p:cNvPr>
          <p:cNvSpPr txBox="1">
            <a:spLocks/>
          </p:cNvSpPr>
          <p:nvPr/>
        </p:nvSpPr>
        <p:spPr bwMode="auto">
          <a:xfrm>
            <a:off x="360854" y="1315458"/>
            <a:ext cx="11485848" cy="2331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tabLst>
                <a:tab pos="6276975" algn="l"/>
              </a:tabLst>
            </a:pPr>
            <a:r>
              <a:rPr lang="en-US" altLang="zh-CN" sz="25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They often eat fast food in the restaurant.	2. The elephant likes drinking water.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5381625" algn="l"/>
              </a:tabLst>
            </a:pPr>
            <a:r>
              <a:rPr lang="en-US" altLang="zh-CN" sz="25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We sometimes watch TV together.	4. He never plays computer games too late.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5381625" algn="l"/>
              </a:tabLst>
            </a:pPr>
            <a:r>
              <a:rPr lang="en-US" altLang="zh-CN" sz="25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The panda loves bamboo.	6. Snakes love the sun.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tabLst>
                <a:tab pos="5381625" algn="l"/>
              </a:tabLst>
            </a:pPr>
            <a:r>
              <a:rPr lang="en-US" altLang="zh-CN" sz="25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Fish are cats’ favourite food.	8. She always cleans her room on Sunday.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242.jpg" descr="id:21474940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071550" y="3717032"/>
            <a:ext cx="8035071" cy="2791354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1C704AD3-9984-83F0-A3D9-87302809C81A}"/>
              </a:ext>
            </a:extLst>
          </p:cNvPr>
          <p:cNvSpPr txBox="1"/>
          <p:nvPr/>
        </p:nvSpPr>
        <p:spPr>
          <a:xfrm>
            <a:off x="2478894" y="4536122"/>
            <a:ext cx="368832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500" b="1">
                <a:solidFill>
                  <a:srgbClr val="FF0000"/>
                </a:solidFill>
                <a:effectLst/>
              </a:rPr>
              <a:t>2</a:t>
            </a:r>
            <a:endParaRPr lang="zh-CN" altLang="en-US" sz="250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359D67C-ABA2-AA3D-6878-EFC4F470E9A8}"/>
              </a:ext>
            </a:extLst>
          </p:cNvPr>
          <p:cNvSpPr txBox="1"/>
          <p:nvPr/>
        </p:nvSpPr>
        <p:spPr>
          <a:xfrm>
            <a:off x="4662166" y="4536122"/>
            <a:ext cx="368832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500"/>
              <a:t>6</a:t>
            </a:r>
            <a:endParaRPr lang="zh-CN" altLang="en-US" sz="250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1DC4856-D6B7-C9DF-7D35-44B550FEBC65}"/>
              </a:ext>
            </a:extLst>
          </p:cNvPr>
          <p:cNvSpPr txBox="1"/>
          <p:nvPr/>
        </p:nvSpPr>
        <p:spPr>
          <a:xfrm>
            <a:off x="7076942" y="4544914"/>
            <a:ext cx="368832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500"/>
              <a:t>7</a:t>
            </a:r>
            <a:endParaRPr lang="zh-CN" altLang="en-US" sz="250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3953A9F-EE80-4FD9-06A6-2924FD24842C}"/>
              </a:ext>
            </a:extLst>
          </p:cNvPr>
          <p:cNvSpPr txBox="1"/>
          <p:nvPr/>
        </p:nvSpPr>
        <p:spPr>
          <a:xfrm>
            <a:off x="9217926" y="4553706"/>
            <a:ext cx="368832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500"/>
              <a:t>5</a:t>
            </a:r>
            <a:endParaRPr lang="zh-CN" altLang="en-US" sz="250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0FB53D3-71FA-BC42-B8DA-F200410BC694}"/>
              </a:ext>
            </a:extLst>
          </p:cNvPr>
          <p:cNvSpPr txBox="1"/>
          <p:nvPr/>
        </p:nvSpPr>
        <p:spPr>
          <a:xfrm>
            <a:off x="9210806" y="6148346"/>
            <a:ext cx="368832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500" b="1">
                <a:solidFill>
                  <a:srgbClr val="FF0000"/>
                </a:solidFill>
                <a:effectLst/>
              </a:rPr>
              <a:t>1</a:t>
            </a:r>
            <a:endParaRPr lang="zh-CN" altLang="en-US" sz="250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060D848-E833-0EB9-5D80-EA3A9BF5C3FF}"/>
              </a:ext>
            </a:extLst>
          </p:cNvPr>
          <p:cNvSpPr txBox="1"/>
          <p:nvPr/>
        </p:nvSpPr>
        <p:spPr>
          <a:xfrm>
            <a:off x="7094526" y="6150018"/>
            <a:ext cx="368832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500"/>
              <a:t>8</a:t>
            </a:r>
            <a:endParaRPr lang="zh-CN" altLang="en-US" sz="250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1EE9E5D-B552-7262-D205-93D035311696}"/>
              </a:ext>
            </a:extLst>
          </p:cNvPr>
          <p:cNvSpPr txBox="1"/>
          <p:nvPr/>
        </p:nvSpPr>
        <p:spPr>
          <a:xfrm>
            <a:off x="4655046" y="6164258"/>
            <a:ext cx="368832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500" b="1">
                <a:solidFill>
                  <a:srgbClr val="FF0000"/>
                </a:solidFill>
                <a:effectLst/>
              </a:rPr>
              <a:t>4</a:t>
            </a:r>
            <a:endParaRPr lang="zh-CN" altLang="en-US" sz="250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E8B0C30-284A-BBFD-1226-B1B7B68966BC}"/>
              </a:ext>
            </a:extLst>
          </p:cNvPr>
          <p:cNvSpPr txBox="1"/>
          <p:nvPr/>
        </p:nvSpPr>
        <p:spPr>
          <a:xfrm>
            <a:off x="2477222" y="6174722"/>
            <a:ext cx="368832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500" b="1">
                <a:solidFill>
                  <a:srgbClr val="FF0000"/>
                </a:solidFill>
                <a:effectLst/>
              </a:rPr>
              <a:t>3</a:t>
            </a:r>
            <a:endParaRPr lang="zh-CN" altLang="en-US" sz="2500"/>
          </a:p>
        </p:txBody>
      </p:sp>
    </p:spTree>
    <p:extLst>
      <p:ext uri="{BB962C8B-B14F-4D97-AF65-F5344CB8AC3E}">
        <p14:creationId xmlns:p14="http://schemas.microsoft.com/office/powerpoint/2010/main" val="156326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34724-692E-586D-4CDB-3DE09F28A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B8965D59-A68B-0430-30C0-E9E977D40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根据你所听到的句子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给下列应答语排序。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3">
            <a:extLst>
              <a:ext uri="{FF2B5EF4-FFF2-40B4-BE49-F238E27FC236}">
                <a16:creationId xmlns:a16="http://schemas.microsoft.com/office/drawing/2014/main" id="{2F444CDC-5EA3-3E77-8B5E-703ACE6EB712}"/>
              </a:ext>
            </a:extLst>
          </p:cNvPr>
          <p:cNvSpPr txBox="1">
            <a:spLocks/>
          </p:cNvSpPr>
          <p:nvPr/>
        </p:nvSpPr>
        <p:spPr bwMode="auto">
          <a:xfrm>
            <a:off x="360854" y="1749062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What is it on the desk?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Thank you for your help.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Do you like noodles with meat?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How many hours do pandas eat for a day?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Why is the snake coming out of the box?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34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35AC54-A4F9-31B8-08B1-87BA428177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3C14B3F8-DC23-BBF4-6D0E-5C8C82D42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 welcome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DVD.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thinks the flute is dangerous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twelve hours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E6F02B5-0023-0EF4-59C5-68CD328DFA77}"/>
              </a:ext>
            </a:extLst>
          </p:cNvPr>
          <p:cNvSpPr txBox="1"/>
          <p:nvPr/>
        </p:nvSpPr>
        <p:spPr>
          <a:xfrm>
            <a:off x="993102" y="1667450"/>
            <a:ext cx="4935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B7B7A67-6ADC-8BFD-AB47-B0DBD3A265AD}"/>
              </a:ext>
            </a:extLst>
          </p:cNvPr>
          <p:cNvSpPr txBox="1"/>
          <p:nvPr/>
        </p:nvSpPr>
        <p:spPr>
          <a:xfrm>
            <a:off x="993102" y="2313850"/>
            <a:ext cx="4935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666CE91-A810-652F-9C58-E4C17C703FEE}"/>
              </a:ext>
            </a:extLst>
          </p:cNvPr>
          <p:cNvSpPr txBox="1"/>
          <p:nvPr/>
        </p:nvSpPr>
        <p:spPr>
          <a:xfrm>
            <a:off x="993102" y="2941142"/>
            <a:ext cx="4935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F226FF9-C31E-8D99-838C-A1F1BADE1D3F}"/>
              </a:ext>
            </a:extLst>
          </p:cNvPr>
          <p:cNvSpPr txBox="1"/>
          <p:nvPr/>
        </p:nvSpPr>
        <p:spPr>
          <a:xfrm>
            <a:off x="993102" y="3611700"/>
            <a:ext cx="4935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DE69CAE-5CF0-7733-EF7F-7AC34A4C67F2}"/>
              </a:ext>
            </a:extLst>
          </p:cNvPr>
          <p:cNvSpPr txBox="1"/>
          <p:nvPr/>
        </p:nvSpPr>
        <p:spPr>
          <a:xfrm>
            <a:off x="993102" y="4240574"/>
            <a:ext cx="4935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44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5E002-45C4-D320-FFBB-0C57A1C0A6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9FFF7C6-0D4D-F0B2-6CFB-A9AFD3461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063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EFEB21DF-C20C-6FA0-97E5-D76630623232}"/>
              </a:ext>
            </a:extLst>
          </p:cNvPr>
          <p:cNvSpPr txBox="1">
            <a:spLocks/>
          </p:cNvSpPr>
          <p:nvPr/>
        </p:nvSpPr>
        <p:spPr bwMode="auto">
          <a:xfrm>
            <a:off x="360854" y="1406606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Elephants can live for 50 to 60 years.They are the largest land animals.They can hear and smell very well.They like water very much.They eat a lot every day.Snakes haven’t got legs or feet.They put out their tongues to smell.They love the sun.They sleep in winter if they live in cold places.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29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98C0A0-6BF7-4DB7-2B74-CC0FD9D2C0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DA80A79-02BE-0646-6733-BBC78E50E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78273"/>
            <a:ext cx="11485848" cy="563199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Elephants can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well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hear	B. smell	C. both A and B</a:t>
            </a:r>
          </a:p>
          <a:p>
            <a:pPr marL="0" marR="0" lvl="0" indent="0" algn="just" defTabSz="914400" rtl="0" eaLnBrk="1" fontAlgn="base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31005" algn="l"/>
                <a:tab pos="8191500" algn="l"/>
              </a:tabLst>
              <a:defRPr/>
            </a:pPr>
            <a:r>
              <a:rPr kumimoji="0" lang="zh-CN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kumimoji="0" lang="zh-CN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kumimoji="0" lang="zh-CN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elephant is the largest animal </a:t>
            </a:r>
            <a:r>
              <a:rPr kumimoji="0" lang="zh-CN" altLang="zh-CN" sz="26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1799590" algn="just" defTabSz="914400" rtl="0" eaLnBrk="1" fontAlgn="base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31005" algn="l"/>
                <a:tab pos="8191500" algn="l"/>
              </a:tabLst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on earth	B. on land	C. in the water</a:t>
            </a:r>
            <a:endParaRPr kumimoji="0" lang="zh-CN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31005" algn="l"/>
                <a:tab pos="8191500" algn="l"/>
              </a:tabLst>
              <a:defRPr/>
            </a:pPr>
            <a:r>
              <a:rPr kumimoji="0" lang="zh-CN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kumimoji="0" lang="zh-CN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kumimoji="0" lang="zh-CN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Snakes haven’t got </a:t>
            </a:r>
            <a:r>
              <a:rPr kumimoji="0" lang="zh-CN" altLang="zh-CN" sz="26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1799590" algn="just" defTabSz="914400" rtl="0" eaLnBrk="1" fontAlgn="base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31005" algn="l"/>
                <a:tab pos="8191500" algn="l"/>
              </a:tabLst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eyes	B. tongues	C. feet</a:t>
            </a:r>
          </a:p>
          <a:p>
            <a:pPr marL="0" marR="0" lvl="0" indent="0" algn="just" defTabSz="914400" rtl="0" eaLnBrk="1" fontAlgn="base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31005" algn="l"/>
                <a:tab pos="8191500" algn="l"/>
              </a:tabLst>
              <a:defRPr/>
            </a:pPr>
            <a:r>
              <a:rPr kumimoji="0" lang="zh-CN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kumimoji="0" lang="zh-CN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kumimoji="0" lang="zh-CN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Snakes use their </a:t>
            </a:r>
            <a:r>
              <a:rPr kumimoji="0" lang="zh-CN" altLang="zh-CN" sz="26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smell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1799590" algn="just" defTabSz="914400" rtl="0" eaLnBrk="1" fontAlgn="base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31005" algn="l"/>
                <a:tab pos="8191500" algn="l"/>
              </a:tabLst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eyes	B. noses	C. tongues</a:t>
            </a:r>
            <a:endParaRPr kumimoji="0" lang="zh-CN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31005" algn="l"/>
                <a:tab pos="8191500" algn="l"/>
              </a:tabLst>
              <a:defRPr/>
            </a:pPr>
            <a:r>
              <a:rPr kumimoji="0" lang="zh-CN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kumimoji="0" lang="zh-CN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kumimoji="0" lang="zh-CN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zh-CN" sz="26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kumimoji="0" lang="zh-CN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snakes live in cold places</a:t>
            </a: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1799590" algn="just" defTabSz="914400" rtl="0" eaLnBrk="1" fontAlgn="base" latinLnBrk="0" hangingPunc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31005" algn="l"/>
                <a:tab pos="8191500" algn="l"/>
              </a:tabLst>
              <a:defRPr/>
            </a:pPr>
            <a:r>
              <a:rPr kumimoji="0" lang="en-US" altLang="zh-CN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Some	B. All	C. No</a:t>
            </a:r>
            <a:endParaRPr kumimoji="0" lang="zh-CN" altLang="zh-CN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90E501B-A27E-6EEB-4058-F383B273A67E}"/>
              </a:ext>
            </a:extLst>
          </p:cNvPr>
          <p:cNvSpPr txBox="1"/>
          <p:nvPr/>
        </p:nvSpPr>
        <p:spPr>
          <a:xfrm>
            <a:off x="956262" y="889465"/>
            <a:ext cx="5304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600" b="1" dirty="0">
                <a:solidFill>
                  <a:srgbClr val="FF0000"/>
                </a:solidFill>
                <a:effectLst/>
              </a:rPr>
              <a:t>C</a:t>
            </a:r>
            <a:endParaRPr lang="zh-CN" altLang="en-US" sz="2600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838A036-A048-6731-394C-CD9F29588188}"/>
              </a:ext>
            </a:extLst>
          </p:cNvPr>
          <p:cNvSpPr txBox="1"/>
          <p:nvPr/>
        </p:nvSpPr>
        <p:spPr>
          <a:xfrm>
            <a:off x="929886" y="1983273"/>
            <a:ext cx="432048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6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 sz="260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D53A8CD-839C-E359-1E3C-3FE58EE4D87C}"/>
              </a:ext>
            </a:extLst>
          </p:cNvPr>
          <p:cNvSpPr txBox="1"/>
          <p:nvPr/>
        </p:nvSpPr>
        <p:spPr>
          <a:xfrm>
            <a:off x="919422" y="3093756"/>
            <a:ext cx="45130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 sz="260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E5AA4CC-1DCD-A11E-D2F8-840BA78BE2B5}"/>
              </a:ext>
            </a:extLst>
          </p:cNvPr>
          <p:cNvSpPr txBox="1"/>
          <p:nvPr/>
        </p:nvSpPr>
        <p:spPr>
          <a:xfrm>
            <a:off x="901838" y="4201832"/>
            <a:ext cx="45130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6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 sz="260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8EA20DF-EF39-ECAF-B095-DBD6C984FE9F}"/>
              </a:ext>
            </a:extLst>
          </p:cNvPr>
          <p:cNvSpPr txBox="1"/>
          <p:nvPr/>
        </p:nvSpPr>
        <p:spPr>
          <a:xfrm>
            <a:off x="912302" y="5308420"/>
            <a:ext cx="38641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684113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203</Words>
  <Application>Microsoft Office PowerPoint</Application>
  <PresentationFormat>自定义</PresentationFormat>
  <Paragraphs>61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369</cp:revision>
  <dcterms:created xsi:type="dcterms:W3CDTF">2020-11-06T05:24:00Z</dcterms:created>
  <dcterms:modified xsi:type="dcterms:W3CDTF">2025-06-10T09:14:42Z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